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0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4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8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10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1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6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0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84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1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97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4F72E-7CAF-4DD5-9F7F-5D12CAD5EF1D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DECE-0DE6-4DE9-833A-01395D901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8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0765" y="2186609"/>
            <a:ext cx="9289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From next year….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70863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265043"/>
            <a:ext cx="483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Residential events 2022 - 2023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46504" y="278295"/>
            <a:ext cx="5711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Every 2 years for all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18922" y="2875722"/>
            <a:ext cx="3180521" cy="437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56" y="936556"/>
            <a:ext cx="4490540" cy="2376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401" y="1493043"/>
            <a:ext cx="5469945" cy="36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156" y="3573634"/>
            <a:ext cx="4490540" cy="2988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62140" y="5391886"/>
            <a:ext cx="438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International Ski Trip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2573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694" y="1272206"/>
            <a:ext cx="38473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Adventure</a:t>
            </a:r>
          </a:p>
          <a:p>
            <a:pPr algn="ctr"/>
            <a:r>
              <a:rPr lang="en-GB" sz="3200" dirty="0" smtClean="0"/>
              <a:t>Fun </a:t>
            </a:r>
          </a:p>
          <a:p>
            <a:pPr algn="ctr"/>
            <a:r>
              <a:rPr lang="en-GB" sz="3200" dirty="0" smtClean="0"/>
              <a:t>Challenge</a:t>
            </a:r>
          </a:p>
          <a:p>
            <a:pPr algn="ctr"/>
            <a:r>
              <a:rPr lang="en-GB" sz="3200" dirty="0" smtClean="0"/>
              <a:t>Residential</a:t>
            </a:r>
          </a:p>
          <a:p>
            <a:pPr algn="ctr"/>
            <a:r>
              <a:rPr lang="en-GB" sz="3200" dirty="0" smtClean="0"/>
              <a:t>Life long memories</a:t>
            </a:r>
          </a:p>
          <a:p>
            <a:pPr algn="ctr"/>
            <a:r>
              <a:rPr lang="en-GB" sz="3200" dirty="0" smtClean="0"/>
              <a:t>Learning</a:t>
            </a:r>
          </a:p>
          <a:p>
            <a:pPr algn="ctr"/>
            <a:r>
              <a:rPr lang="en-GB" sz="3200" dirty="0" smtClean="0"/>
              <a:t>Environment</a:t>
            </a:r>
          </a:p>
          <a:p>
            <a:pPr algn="ctr"/>
            <a:r>
              <a:rPr lang="en-GB" sz="3200" dirty="0" smtClean="0"/>
              <a:t>Culture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083" y="251583"/>
            <a:ext cx="3730588" cy="2482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083" y="3869635"/>
            <a:ext cx="3868287" cy="2637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74" y="348282"/>
            <a:ext cx="3662909" cy="2743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63" y="4100874"/>
            <a:ext cx="4239867" cy="24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3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265043"/>
            <a:ext cx="483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Residential events 2022 - 2023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12626" y="265043"/>
            <a:ext cx="125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Year 7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1" y="993372"/>
            <a:ext cx="3704831" cy="5464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991" y="1268028"/>
            <a:ext cx="7401958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265043"/>
            <a:ext cx="483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Residential events 2022 - 2023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12626" y="265043"/>
            <a:ext cx="125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Year 8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9" y="849818"/>
            <a:ext cx="3601502" cy="5530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06" y="995591"/>
            <a:ext cx="7393610" cy="2847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43" y="4388595"/>
            <a:ext cx="3610479" cy="2162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391" y="4371315"/>
            <a:ext cx="3690594" cy="217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265043"/>
            <a:ext cx="483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Residential events 2022 - 2023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12626" y="265043"/>
            <a:ext cx="125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Year 9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83" y="849818"/>
            <a:ext cx="3344947" cy="530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452" y="1170670"/>
            <a:ext cx="7718250" cy="49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9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265043"/>
            <a:ext cx="483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Residential events 2022 - 2023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12626" y="265043"/>
            <a:ext cx="15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Year 10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0" y="1003553"/>
            <a:ext cx="3831552" cy="509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454" y="870434"/>
            <a:ext cx="7899101" cy="3280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61" y="4190942"/>
            <a:ext cx="3721588" cy="2391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458" y="4210698"/>
            <a:ext cx="3743847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9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265043"/>
            <a:ext cx="483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Residential events 2022 - 2023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12626" y="265043"/>
            <a:ext cx="1577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Year 11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1161094"/>
            <a:ext cx="3963035" cy="4674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342" y="996886"/>
            <a:ext cx="6788496" cy="2501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864" y="4050878"/>
            <a:ext cx="3325980" cy="209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325" y="3719340"/>
            <a:ext cx="3268208" cy="29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5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265043"/>
            <a:ext cx="483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Residential events 2022 - 2023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12626" y="265043"/>
            <a:ext cx="141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Year 12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85" y="698248"/>
            <a:ext cx="8301936" cy="2267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8922" y="2875722"/>
            <a:ext cx="3180521" cy="437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734" y="2902031"/>
            <a:ext cx="6733038" cy="39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6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265043"/>
            <a:ext cx="483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Residential events 2022 - 2023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12626" y="265043"/>
            <a:ext cx="141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Year 13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18922" y="2875722"/>
            <a:ext cx="3180521" cy="437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849818"/>
            <a:ext cx="3299792" cy="5652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45" y="1161030"/>
            <a:ext cx="7068536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9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76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Moors</dc:creator>
  <cp:lastModifiedBy>Lee Moors</cp:lastModifiedBy>
  <cp:revision>5</cp:revision>
  <dcterms:created xsi:type="dcterms:W3CDTF">2022-05-19T17:31:52Z</dcterms:created>
  <dcterms:modified xsi:type="dcterms:W3CDTF">2022-05-19T17:55:51Z</dcterms:modified>
</cp:coreProperties>
</file>